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zh-CN"/>
    </a:defPPr>
    <a:lvl1pPr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79055" indent="-346010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58110" indent="-692020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436703" indent="-1037568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915759" indent="-1383578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665226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798271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931316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1064362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82" autoAdjust="0"/>
  </p:normalViewPr>
  <p:slideViewPr>
    <p:cSldViewPr>
      <p:cViewPr>
        <p:scale>
          <a:sx n="125" d="100"/>
          <a:sy n="125" d="100"/>
        </p:scale>
        <p:origin x="164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fali" userId="201659c4-6869-4c5d-a340-2c8217d299ea" providerId="ADAL" clId="{728FD1F1-A676-4560-9133-44A724373E40}"/>
    <pc:docChg chg="custSel modSld">
      <pc:chgData name="Shefali" userId="201659c4-6869-4c5d-a340-2c8217d299ea" providerId="ADAL" clId="{728FD1F1-A676-4560-9133-44A724373E40}" dt="2023-11-29T10:20:26.147" v="37" actId="313"/>
      <pc:docMkLst>
        <pc:docMk/>
      </pc:docMkLst>
      <pc:sldChg chg="modSp mod">
        <pc:chgData name="Shefali" userId="201659c4-6869-4c5d-a340-2c8217d299ea" providerId="ADAL" clId="{728FD1F1-A676-4560-9133-44A724373E40}" dt="2023-11-29T10:20:26.147" v="37" actId="313"/>
        <pc:sldMkLst>
          <pc:docMk/>
          <pc:sldMk cId="0" sldId="256"/>
        </pc:sldMkLst>
        <pc:spChg chg="mod">
          <ac:chgData name="Shefali" userId="201659c4-6869-4c5d-a340-2c8217d299ea" providerId="ADAL" clId="{728FD1F1-A676-4560-9133-44A724373E40}" dt="2023-11-29T10:20:26.147" v="37" actId="313"/>
          <ac:spMkLst>
            <pc:docMk/>
            <pc:sldMk cId="0" sldId="256"/>
            <ac:spMk id="2" creationId="{4864C7C8-3FEF-C1CA-91C4-1F6E6FBFF0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id="{20A36859-7AEB-15AE-D347-F41EE930FB38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id="{561FFC69-49FB-AC0C-8ED4-6430CCCDF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D4E05-C6E9-404A-8C01-59C45F008F19}" type="datetime1">
              <a:rPr lang="en-US"/>
              <a:pPr>
                <a:defRPr/>
              </a:pPr>
              <a:t>12/21/2024</a:t>
            </a:fld>
            <a:endParaRPr 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id="{5A4F51DE-2866-47EA-A945-331DE61162C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id="{759E2053-1887-288D-8AED-7E32B63F1C8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id="{0E5097BA-4C45-9FAF-1F85-ED51C64BF1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id="{0F900197-0E9D-E7C9-9460-B6B812F38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8DCBE30-9320-45D0-8AB7-0F826E7B81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1pPr>
    <a:lvl2pPr marL="133045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2pPr>
    <a:lvl3pPr marL="266090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3pPr>
    <a:lvl4pPr marL="399136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4pPr>
    <a:lvl5pPr marL="532181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5pPr>
    <a:lvl6pPr marL="665226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6pPr>
    <a:lvl7pPr marL="798271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7pPr>
    <a:lvl8pPr marL="931316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8pPr>
    <a:lvl9pPr marL="1064362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189" y="3077144"/>
            <a:ext cx="5829623" cy="21233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81" y="5613195"/>
            <a:ext cx="4800439" cy="2531944"/>
          </a:xfrm>
        </p:spPr>
        <p:txBody>
          <a:bodyPr/>
          <a:lstStyle>
            <a:lvl1pPr marL="0" indent="0" algn="ctr">
              <a:buNone/>
              <a:defRPr/>
            </a:lvl1pPr>
            <a:lvl2pPr marL="116220" indent="0" algn="ctr">
              <a:buNone/>
              <a:defRPr/>
            </a:lvl2pPr>
            <a:lvl3pPr marL="232440" indent="0" algn="ctr">
              <a:buNone/>
              <a:defRPr/>
            </a:lvl3pPr>
            <a:lvl4pPr marL="348661" indent="0" algn="ctr">
              <a:buNone/>
              <a:defRPr/>
            </a:lvl4pPr>
            <a:lvl5pPr marL="464881" indent="0" algn="ctr">
              <a:buNone/>
              <a:defRPr/>
            </a:lvl5pPr>
            <a:lvl6pPr marL="581101" indent="0" algn="ctr">
              <a:buNone/>
              <a:defRPr/>
            </a:lvl6pPr>
            <a:lvl7pPr marL="697321" indent="0" algn="ctr">
              <a:buNone/>
              <a:defRPr/>
            </a:lvl7pPr>
            <a:lvl8pPr marL="813542" indent="0" algn="ctr">
              <a:buNone/>
              <a:defRPr/>
            </a:lvl8pPr>
            <a:lvl9pPr marL="92976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76F6-7873-9D63-9CA2-EB0E1347A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21C-2112-4DBB-9945-10D68D4EEE69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84C1-2D91-46D7-BB76-F4C7685D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5B17-E273-12D4-A0CF-E2D79319E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6E59-2521-4692-B070-69BB92D50FEB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1015-EDB5-200E-06C5-58C984D7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14BD-267E-45F5-BC48-2584FA836DA7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EAB6-4A8C-0348-E29E-2264D0090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9203-A3A8-F274-0B08-2A817DAA7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DD7-58AB-44AC-B0E6-78B609D7E49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1969" y="396836"/>
            <a:ext cx="1542969" cy="84521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3062" y="396836"/>
            <a:ext cx="4590162" cy="8452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3EBEA-7ACF-2F70-C557-D0EB72636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C51C-F5ED-4AE5-83F6-044AE3562E8A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D936-BA8C-EAE3-DF7F-76F40CD7D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D239B-98AD-6CAB-50E6-8894A7C8B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9247-1C3C-40A1-83D6-25B5DDC30F24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62" y="396836"/>
            <a:ext cx="6171877" cy="165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5D637F-0B24-896F-3238-A287A7BA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F3AC-73B4-4D26-B1EA-74C64A8E44D2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54AE1C-FA18-D14E-4FC7-1CE9BAAC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9939DE-BE9E-D79B-3973-BEA830F6B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035-A91F-4439-9964-003B4DEB4ECD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8A59-A0F7-C1C4-7B78-483EC7D7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C93B-1CF9-41F5-A15C-A93B2529A6C6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4F0F3-D067-6628-70B3-BF4FC21C2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70CA-A396-E4A8-FBFE-14D1E221F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72CC-2E42-4493-8320-FAF281FF915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4" y="6365283"/>
            <a:ext cx="5829219" cy="1967750"/>
          </a:xfrm>
        </p:spPr>
        <p:txBody>
          <a:bodyPr anchor="t"/>
          <a:lstStyle>
            <a:lvl1pPr algn="l">
              <a:defRPr sz="10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634" y="4198345"/>
            <a:ext cx="5829219" cy="2166938"/>
          </a:xfrm>
        </p:spPr>
        <p:txBody>
          <a:bodyPr anchor="b"/>
          <a:lstStyle>
            <a:lvl1pPr marL="0" indent="0">
              <a:buNone/>
              <a:defRPr sz="508"/>
            </a:lvl1pPr>
            <a:lvl2pPr marL="116220" indent="0">
              <a:buNone/>
              <a:defRPr sz="458"/>
            </a:lvl2pPr>
            <a:lvl3pPr marL="232440" indent="0">
              <a:buNone/>
              <a:defRPr sz="407"/>
            </a:lvl3pPr>
            <a:lvl4pPr marL="348661" indent="0">
              <a:buNone/>
              <a:defRPr sz="356"/>
            </a:lvl4pPr>
            <a:lvl5pPr marL="464881" indent="0">
              <a:buNone/>
              <a:defRPr sz="356"/>
            </a:lvl5pPr>
            <a:lvl6pPr marL="581101" indent="0">
              <a:buNone/>
              <a:defRPr sz="356"/>
            </a:lvl6pPr>
            <a:lvl7pPr marL="697321" indent="0">
              <a:buNone/>
              <a:defRPr sz="356"/>
            </a:lvl7pPr>
            <a:lvl8pPr marL="813542" indent="0">
              <a:buNone/>
              <a:defRPr sz="356"/>
            </a:lvl8pPr>
            <a:lvl9pPr marL="929762" indent="0">
              <a:buNone/>
              <a:defRPr sz="3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FB13-8375-1294-5782-CDBC7C5B6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FC4F-44FB-4891-A2AC-8812A0345245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4ED0-0AC0-8897-78AB-0A2C51CE7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006E-A27A-1B3B-74B5-DA1935E42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486E-839C-4BC2-B581-0E3078D1534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061" y="2311195"/>
            <a:ext cx="3066566" cy="65377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8"/>
            </a:lvl3pPr>
            <a:lvl4pPr>
              <a:defRPr sz="458"/>
            </a:lvl4pPr>
            <a:lvl5pPr>
              <a:defRPr sz="458"/>
            </a:lvl5pPr>
            <a:lvl6pPr>
              <a:defRPr sz="458"/>
            </a:lvl6pPr>
            <a:lvl7pPr>
              <a:defRPr sz="458"/>
            </a:lvl7pPr>
            <a:lvl8pPr>
              <a:defRPr sz="458"/>
            </a:lvl8pPr>
            <a:lvl9pPr>
              <a:defRPr sz="4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8373" y="2311195"/>
            <a:ext cx="3066566" cy="65377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8"/>
            </a:lvl3pPr>
            <a:lvl4pPr>
              <a:defRPr sz="458"/>
            </a:lvl4pPr>
            <a:lvl5pPr>
              <a:defRPr sz="458"/>
            </a:lvl5pPr>
            <a:lvl6pPr>
              <a:defRPr sz="458"/>
            </a:lvl6pPr>
            <a:lvl7pPr>
              <a:defRPr sz="458"/>
            </a:lvl7pPr>
            <a:lvl8pPr>
              <a:defRPr sz="458"/>
            </a:lvl8pPr>
            <a:lvl9pPr>
              <a:defRPr sz="4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72CBA9-C266-7E25-4B4D-37D951C2A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3EA7-F929-44C6-B446-6594D44CCE9E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C8275B-0162-511D-80CC-D04DF7AD7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EEE4F9-5917-B53F-0E20-144D64A74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6C58B-B1A6-4572-8297-BE8C63012A7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062" y="2217248"/>
            <a:ext cx="3029838" cy="924067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0" indent="0">
              <a:buNone/>
              <a:defRPr sz="508" b="1"/>
            </a:lvl2pPr>
            <a:lvl3pPr marL="232440" indent="0">
              <a:buNone/>
              <a:defRPr sz="458" b="1"/>
            </a:lvl3pPr>
            <a:lvl4pPr marL="348661" indent="0">
              <a:buNone/>
              <a:defRPr sz="407" b="1"/>
            </a:lvl4pPr>
            <a:lvl5pPr marL="464881" indent="0">
              <a:buNone/>
              <a:defRPr sz="407" b="1"/>
            </a:lvl5pPr>
            <a:lvl6pPr marL="581101" indent="0">
              <a:buNone/>
              <a:defRPr sz="407" b="1"/>
            </a:lvl6pPr>
            <a:lvl7pPr marL="697321" indent="0">
              <a:buNone/>
              <a:defRPr sz="407" b="1"/>
            </a:lvl7pPr>
            <a:lvl8pPr marL="813542" indent="0">
              <a:buNone/>
              <a:defRPr sz="407" b="1"/>
            </a:lvl8pPr>
            <a:lvl9pPr marL="929762" indent="0">
              <a:buNone/>
              <a:defRPr sz="4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062" y="3141315"/>
            <a:ext cx="3029838" cy="5707655"/>
          </a:xfrm>
        </p:spPr>
        <p:txBody>
          <a:bodyPr/>
          <a:lstStyle>
            <a:lvl1pPr>
              <a:defRPr sz="610"/>
            </a:lvl1pPr>
            <a:lvl2pPr>
              <a:defRPr sz="508"/>
            </a:lvl2pPr>
            <a:lvl3pPr>
              <a:defRPr sz="458"/>
            </a:lvl3pPr>
            <a:lvl4pPr>
              <a:defRPr sz="407"/>
            </a:lvl4pPr>
            <a:lvl5pPr>
              <a:defRPr sz="407"/>
            </a:lvl5pPr>
            <a:lvl6pPr>
              <a:defRPr sz="407"/>
            </a:lvl6pPr>
            <a:lvl7pPr>
              <a:defRPr sz="407"/>
            </a:lvl7pPr>
            <a:lvl8pPr>
              <a:defRPr sz="407"/>
            </a:lvl8pPr>
            <a:lvl9pPr>
              <a:defRPr sz="4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90" y="2217248"/>
            <a:ext cx="3031049" cy="924067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0" indent="0">
              <a:buNone/>
              <a:defRPr sz="508" b="1"/>
            </a:lvl2pPr>
            <a:lvl3pPr marL="232440" indent="0">
              <a:buNone/>
              <a:defRPr sz="458" b="1"/>
            </a:lvl3pPr>
            <a:lvl4pPr marL="348661" indent="0">
              <a:buNone/>
              <a:defRPr sz="407" b="1"/>
            </a:lvl4pPr>
            <a:lvl5pPr marL="464881" indent="0">
              <a:buNone/>
              <a:defRPr sz="407" b="1"/>
            </a:lvl5pPr>
            <a:lvl6pPr marL="581101" indent="0">
              <a:buNone/>
              <a:defRPr sz="407" b="1"/>
            </a:lvl6pPr>
            <a:lvl7pPr marL="697321" indent="0">
              <a:buNone/>
              <a:defRPr sz="407" b="1"/>
            </a:lvl7pPr>
            <a:lvl8pPr marL="813542" indent="0">
              <a:buNone/>
              <a:defRPr sz="407" b="1"/>
            </a:lvl8pPr>
            <a:lvl9pPr marL="929762" indent="0">
              <a:buNone/>
              <a:defRPr sz="4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90" y="3141315"/>
            <a:ext cx="3031049" cy="5707655"/>
          </a:xfrm>
        </p:spPr>
        <p:txBody>
          <a:bodyPr/>
          <a:lstStyle>
            <a:lvl1pPr>
              <a:defRPr sz="610"/>
            </a:lvl1pPr>
            <a:lvl2pPr>
              <a:defRPr sz="508"/>
            </a:lvl2pPr>
            <a:lvl3pPr>
              <a:defRPr sz="458"/>
            </a:lvl3pPr>
            <a:lvl4pPr>
              <a:defRPr sz="407"/>
            </a:lvl4pPr>
            <a:lvl5pPr>
              <a:defRPr sz="407"/>
            </a:lvl5pPr>
            <a:lvl6pPr>
              <a:defRPr sz="407"/>
            </a:lvl6pPr>
            <a:lvl7pPr>
              <a:defRPr sz="407"/>
            </a:lvl7pPr>
            <a:lvl8pPr>
              <a:defRPr sz="407"/>
            </a:lvl8pPr>
            <a:lvl9pPr>
              <a:defRPr sz="4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91C40A-E917-C7D1-F962-09E441E96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35B-6CAE-4666-A0FD-D7EED64D9247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AD577-2443-AC41-C13B-7C5F132AA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8032BD-6A87-C575-E9EE-2784B4DC1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06D-DD44-45C7-84E4-63A69AAA968E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C099FD-6CB0-E67A-6351-8C4B0522E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5A1-EA09-45D3-8CBD-ED1E5F466606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735556-151F-A55B-086B-6649936D7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24294E-02F0-1844-EF96-2BBE9193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B918-A4ED-4F1E-84B6-7CABA5A149E9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9686DA-44FD-5119-7E9E-7BAE598F1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A79-3C8B-4B72-A5A2-D615854E312F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57DC83-704D-9D14-30DB-251A421D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BE00E-CBC1-91AB-57E0-34B74AB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AEC7-4C7C-4D99-9D46-A1D1383C929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62" y="394269"/>
            <a:ext cx="2256133" cy="1678722"/>
          </a:xfrm>
        </p:spPr>
        <p:txBody>
          <a:bodyPr anchor="b"/>
          <a:lstStyle>
            <a:lvl1pPr algn="l">
              <a:defRPr sz="50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26" y="394269"/>
            <a:ext cx="3833812" cy="8454701"/>
          </a:xfrm>
        </p:spPr>
        <p:txBody>
          <a:bodyPr/>
          <a:lstStyle>
            <a:lvl1pPr>
              <a:defRPr sz="813"/>
            </a:lvl1pPr>
            <a:lvl2pPr>
              <a:defRPr sz="712"/>
            </a:lvl2pPr>
            <a:lvl3pPr>
              <a:defRPr sz="610"/>
            </a:lvl3pPr>
            <a:lvl4pPr>
              <a:defRPr sz="508"/>
            </a:lvl4pPr>
            <a:lvl5pPr>
              <a:defRPr sz="508"/>
            </a:lvl5pPr>
            <a:lvl6pPr>
              <a:defRPr sz="508"/>
            </a:lvl6pPr>
            <a:lvl7pPr>
              <a:defRPr sz="508"/>
            </a:lvl7pPr>
            <a:lvl8pPr>
              <a:defRPr sz="508"/>
            </a:lvl8pPr>
            <a:lvl9pPr>
              <a:defRPr sz="5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062" y="2072991"/>
            <a:ext cx="2256133" cy="6775979"/>
          </a:xfrm>
        </p:spPr>
        <p:txBody>
          <a:bodyPr/>
          <a:lstStyle>
            <a:lvl1pPr marL="0" indent="0">
              <a:buNone/>
              <a:defRPr sz="356"/>
            </a:lvl1pPr>
            <a:lvl2pPr marL="116220" indent="0">
              <a:buNone/>
              <a:defRPr sz="305"/>
            </a:lvl2pPr>
            <a:lvl3pPr marL="232440" indent="0">
              <a:buNone/>
              <a:defRPr sz="254"/>
            </a:lvl3pPr>
            <a:lvl4pPr marL="348661" indent="0">
              <a:buNone/>
              <a:defRPr sz="229"/>
            </a:lvl4pPr>
            <a:lvl5pPr marL="464881" indent="0">
              <a:buNone/>
              <a:defRPr sz="229"/>
            </a:lvl5pPr>
            <a:lvl6pPr marL="581101" indent="0">
              <a:buNone/>
              <a:defRPr sz="229"/>
            </a:lvl6pPr>
            <a:lvl7pPr marL="697321" indent="0">
              <a:buNone/>
              <a:defRPr sz="229"/>
            </a:lvl7pPr>
            <a:lvl8pPr marL="813542" indent="0">
              <a:buNone/>
              <a:defRPr sz="229"/>
            </a:lvl8pPr>
            <a:lvl9pPr marL="929762" indent="0">
              <a:buNone/>
              <a:defRPr sz="2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5E6AE3-EBF1-2063-7D8A-7FF3ED24C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0274-DBB6-480A-ADC9-B3BBF30D557D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9758FC-3AED-9806-26F5-A9594C4B4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9DB9B1-8B54-26D4-2EB1-88DA887B9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5172-DDFC-4907-9E54-BC3B8F0FEB5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97" y="6934097"/>
            <a:ext cx="4114719" cy="818826"/>
          </a:xfrm>
        </p:spPr>
        <p:txBody>
          <a:bodyPr anchor="b"/>
          <a:lstStyle>
            <a:lvl1pPr algn="l">
              <a:defRPr sz="50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397" y="885051"/>
            <a:ext cx="4114719" cy="5943805"/>
          </a:xfrm>
        </p:spPr>
        <p:txBody>
          <a:bodyPr/>
          <a:lstStyle>
            <a:lvl1pPr marL="0" indent="0">
              <a:buNone/>
              <a:defRPr sz="813"/>
            </a:lvl1pPr>
            <a:lvl2pPr marL="116220" indent="0">
              <a:buNone/>
              <a:defRPr sz="712"/>
            </a:lvl2pPr>
            <a:lvl3pPr marL="232440" indent="0">
              <a:buNone/>
              <a:defRPr sz="610"/>
            </a:lvl3pPr>
            <a:lvl4pPr marL="348661" indent="0">
              <a:buNone/>
              <a:defRPr sz="508"/>
            </a:lvl4pPr>
            <a:lvl5pPr marL="464881" indent="0">
              <a:buNone/>
              <a:defRPr sz="508"/>
            </a:lvl5pPr>
            <a:lvl6pPr marL="581101" indent="0">
              <a:buNone/>
              <a:defRPr sz="508"/>
            </a:lvl6pPr>
            <a:lvl7pPr marL="697321" indent="0">
              <a:buNone/>
              <a:defRPr sz="508"/>
            </a:lvl7pPr>
            <a:lvl8pPr marL="813542" indent="0">
              <a:buNone/>
              <a:defRPr sz="508"/>
            </a:lvl8pPr>
            <a:lvl9pPr marL="929762" indent="0">
              <a:buNone/>
              <a:defRPr sz="508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397" y="7752924"/>
            <a:ext cx="4114719" cy="1162271"/>
          </a:xfrm>
        </p:spPr>
        <p:txBody>
          <a:bodyPr/>
          <a:lstStyle>
            <a:lvl1pPr marL="0" indent="0">
              <a:buNone/>
              <a:defRPr sz="356"/>
            </a:lvl1pPr>
            <a:lvl2pPr marL="116220" indent="0">
              <a:buNone/>
              <a:defRPr sz="305"/>
            </a:lvl2pPr>
            <a:lvl3pPr marL="232440" indent="0">
              <a:buNone/>
              <a:defRPr sz="254"/>
            </a:lvl3pPr>
            <a:lvl4pPr marL="348661" indent="0">
              <a:buNone/>
              <a:defRPr sz="229"/>
            </a:lvl4pPr>
            <a:lvl5pPr marL="464881" indent="0">
              <a:buNone/>
              <a:defRPr sz="229"/>
            </a:lvl5pPr>
            <a:lvl6pPr marL="581101" indent="0">
              <a:buNone/>
              <a:defRPr sz="229"/>
            </a:lvl6pPr>
            <a:lvl7pPr marL="697321" indent="0">
              <a:buNone/>
              <a:defRPr sz="229"/>
            </a:lvl7pPr>
            <a:lvl8pPr marL="813542" indent="0">
              <a:buNone/>
              <a:defRPr sz="229"/>
            </a:lvl8pPr>
            <a:lvl9pPr marL="929762" indent="0">
              <a:buNone/>
              <a:defRPr sz="2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83F108-4BE2-19D3-1026-632C07F4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FC36-E7EB-4C21-826A-1B0FCE7C3B7A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53C4E-80B9-E125-4063-0630E419D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F1E664-B680-C787-5854-C80D4264E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F3ED-DE0A-463C-A61F-191633731F63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10F1ED-20FB-F720-D580-FAD2B1C4D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3062" y="396836"/>
            <a:ext cx="617187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7F460A-4588-F6F0-08F5-388A9418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3062" y="2311195"/>
            <a:ext cx="6171877" cy="653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EF0CA9E7-C84B-B605-7823-AC1FE62079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062" y="9181121"/>
            <a:ext cx="15998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45B7C-9B4C-4743-9FBD-5C584B500AE5}" type="datetime1">
              <a:rPr lang="en-US" altLang="en-US"/>
              <a:pPr>
                <a:defRPr/>
              </a:pPr>
              <a:t>12/21/2024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3B916C4E-2DF3-4B9F-87CB-1DF4F12D0A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312" y="9181121"/>
            <a:ext cx="21713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2B4AD06-356F-BF83-A758-3953DBCE3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062" y="9181121"/>
            <a:ext cx="15998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6EFD5-A1C3-4F79-B289-1EB76A54BBA0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953167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06938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118560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130182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13956" indent="-313956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23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79969" indent="-261496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67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045982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86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464456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3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882929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99915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11537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223159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234781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1pPr>
      <a:lvl2pPr marL="11622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2pPr>
      <a:lvl3pPr marL="23244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3pPr>
      <a:lvl4pPr marL="34866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4pPr>
      <a:lvl5pPr marL="46488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5pPr>
      <a:lvl6pPr marL="58110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6pPr>
      <a:lvl7pPr marL="69732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7pPr>
      <a:lvl8pPr marL="813542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8pPr>
      <a:lvl9pPr marL="929762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" y="228724"/>
            <a:ext cx="1146198" cy="10469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220" b="1">
                <a:latin typeface="Arial" panose="020B0604020202020204" pitchFamily="34" charset="0"/>
                <a:sym typeface="Arial" panose="020B0604020202020204" pitchFamily="34" charset="0"/>
              </a:rPr>
              <a:t>Institute/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220" b="1">
                <a:latin typeface="Arial" panose="020B0604020202020204" pitchFamily="34" charset="0"/>
                <a:sym typeface="Arial" panose="020B0604020202020204" pitchFamily="34" charset="0"/>
              </a:rPr>
              <a:t>Organization logo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DC1F1C8B-6883-05E4-9162-68EC987A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124" y="228724"/>
            <a:ext cx="3906142" cy="10469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118" b="1">
                <a:latin typeface="Arial" panose="020B0604020202020204" pitchFamily="34" charset="0"/>
                <a:sym typeface="Arial" panose="020B0604020202020204" pitchFamily="34" charset="0"/>
              </a:rPr>
              <a:t>Paper title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15" b="1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915" b="1">
                <a:latin typeface="Arial" panose="020B0604020202020204" pitchFamily="34" charset="0"/>
                <a:sym typeface="Arial" panose="020B0604020202020204" pitchFamily="34" charset="0"/>
              </a:rPr>
              <a:t>Author name</a:t>
            </a:r>
            <a:endParaRPr lang="en-US" altLang="en-US" sz="1118" b="1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712" b="1">
                <a:latin typeface="Arial" panose="020B0604020202020204" pitchFamily="34" charset="0"/>
                <a:sym typeface="Arial" panose="020B0604020202020204" pitchFamily="34" charset="0"/>
              </a:rPr>
              <a:t>Author affiliation</a:t>
            </a:r>
          </a:p>
        </p:txBody>
      </p:sp>
      <p:grpSp>
        <p:nvGrpSpPr>
          <p:cNvPr id="3076" name="Group 1">
            <a:extLst>
              <a:ext uri="{FF2B5EF4-FFF2-40B4-BE49-F238E27FC236}">
                <a16:creationId xmlns:a16="http://schemas.microsoft.com/office/drawing/2014/main" id="{110F66FA-B6F8-A578-9F7B-A3E2F70C5CE2}"/>
              </a:ext>
            </a:extLst>
          </p:cNvPr>
          <p:cNvGrpSpPr>
            <a:grpSpLocks/>
          </p:cNvGrpSpPr>
          <p:nvPr/>
        </p:nvGrpSpPr>
        <p:grpSpPr bwMode="auto">
          <a:xfrm>
            <a:off x="5181554" y="211454"/>
            <a:ext cx="1649808" cy="1064213"/>
            <a:chOff x="20161962" y="-42288"/>
            <a:chExt cx="6751637" cy="4185903"/>
          </a:xfrm>
        </p:grpSpPr>
        <p:sp>
          <p:nvSpPr>
            <p:cNvPr id="3078" name="Rectangle 7">
              <a:extLst>
                <a:ext uri="{FF2B5EF4-FFF2-40B4-BE49-F238E27FC236}">
                  <a16:creationId xmlns:a16="http://schemas.microsoft.com/office/drawing/2014/main" id="{B437E9AA-F900-CADE-E7D0-156D761F4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1962" y="25640"/>
              <a:ext cx="6751637" cy="4117975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bevel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15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01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86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118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118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900" b="1" dirty="0">
                  <a:latin typeface="Arial" panose="020B0604020202020204" pitchFamily="34" charset="0"/>
                  <a:sym typeface="Arial" panose="020B0604020202020204" pitchFamily="34" charset="0"/>
                </a:rPr>
                <a:t>3ʳᵈ Young Researchers’ symposium 2025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915" dirty="0">
                  <a:latin typeface="Arial" panose="020B0604020202020204" pitchFamily="34" charset="0"/>
                  <a:sym typeface="Arial" panose="020B0604020202020204" pitchFamily="34" charset="0"/>
                </a:rPr>
                <a:t>IIT Madras</a:t>
              </a:r>
              <a:endParaRPr lang="en-US" altLang="en-US" sz="1118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813" b="1" dirty="0">
                  <a:latin typeface="Arial" panose="020B0604020202020204" pitchFamily="34" charset="0"/>
                  <a:sym typeface="Arial" panose="020B0604020202020204" pitchFamily="34" charset="0"/>
                </a:rPr>
                <a:t>27</a:t>
              </a:r>
              <a:r>
                <a:rPr lang="en-US" altLang="en-US" sz="813" b="1" baseline="30000" dirty="0">
                  <a:latin typeface="Arial" panose="020B0604020202020204" pitchFamily="34" charset="0"/>
                  <a:sym typeface="Arial" panose="020B0604020202020204" pitchFamily="34" charset="0"/>
                </a:rPr>
                <a:t>th</a:t>
              </a:r>
              <a:r>
                <a:rPr lang="en-US" altLang="en-US" sz="813" b="1" dirty="0">
                  <a:latin typeface="Arial" panose="020B0604020202020204" pitchFamily="34" charset="0"/>
                  <a:sym typeface="Arial" panose="020B0604020202020204" pitchFamily="34" charset="0"/>
                </a:rPr>
                <a:t> January 2025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712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3079" name="Picture 3" descr="Logo&#10;&#10;Description automatically generated">
              <a:extLst>
                <a:ext uri="{FF2B5EF4-FFF2-40B4-BE49-F238E27FC236}">
                  <a16:creationId xmlns:a16="http://schemas.microsoft.com/office/drawing/2014/main" id="{DCF792EA-0EB0-A045-FD67-5AD1F0000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21476" y="25641"/>
              <a:ext cx="1496808" cy="1503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4" descr="Logo&#10;&#10;Description automatically generated">
              <a:extLst>
                <a:ext uri="{FF2B5EF4-FFF2-40B4-BE49-F238E27FC236}">
                  <a16:creationId xmlns:a16="http://schemas.microsoft.com/office/drawing/2014/main" id="{7EE5AA9B-AB90-0064-9A78-5C1B9E6AC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0272" y="-42288"/>
              <a:ext cx="2395072" cy="1639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64C7C8-3FEF-C1CA-91C4-1F6E6FBFF070}"/>
              </a:ext>
            </a:extLst>
          </p:cNvPr>
          <p:cNvSpPr txBox="1"/>
          <p:nvPr/>
        </p:nvSpPr>
        <p:spPr>
          <a:xfrm>
            <a:off x="388177" y="1752684"/>
            <a:ext cx="5578036" cy="1814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017" b="1" dirty="0"/>
              <a:t>Guidelines: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Size of the poster: A1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Please submit coloured poster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Maintain a logical flow and organization of content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Use columns or sections to guide the reader through the poster</a:t>
            </a:r>
            <a:endParaRPr lang="en-IN" sz="1017" dirty="0">
              <a:solidFill>
                <a:srgbClr val="FF0000"/>
              </a:solidFill>
            </a:endParaRP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Use high quality image, graphs and charts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Keep text concise and use bullet points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Use a readable font size, and avoid overcrowding the poster with information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Include key references or sources supporting your research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Acknowledge funding sources, collaborators, or mentors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endParaRPr lang="en-IN" sz="1017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Pages>0</Pages>
  <Words>96</Words>
  <Characters>0</Characters>
  <Application>Microsoft Office PowerPoint</Application>
  <DocSecurity>0</DocSecurity>
  <PresentationFormat>A4 Paper (210x297 mm)</PresentationFormat>
  <Lines>0</Lines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Mansi Thakur</cp:lastModifiedBy>
  <cp:revision>34</cp:revision>
  <dcterms:created xsi:type="dcterms:W3CDTF">2012-09-10T04:49:00Z</dcterms:created>
  <dcterms:modified xsi:type="dcterms:W3CDTF">2024-12-21T14:44:53Z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