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zh-CN"/>
    </a:defPPr>
    <a:lvl1pPr algn="l" defTabSz="958110" rtl="0" eaLnBrk="0" fontAlgn="base" hangingPunct="0">
      <a:spcBef>
        <a:spcPct val="0"/>
      </a:spcBef>
      <a:spcAft>
        <a:spcPct val="0"/>
      </a:spcAft>
      <a:defRPr sz="1892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79055" indent="-346010" algn="l" defTabSz="958110" rtl="0" eaLnBrk="0" fontAlgn="base" hangingPunct="0">
      <a:spcBef>
        <a:spcPct val="0"/>
      </a:spcBef>
      <a:spcAft>
        <a:spcPct val="0"/>
      </a:spcAft>
      <a:defRPr sz="1892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58110" indent="-692020" algn="l" defTabSz="958110" rtl="0" eaLnBrk="0" fontAlgn="base" hangingPunct="0">
      <a:spcBef>
        <a:spcPct val="0"/>
      </a:spcBef>
      <a:spcAft>
        <a:spcPct val="0"/>
      </a:spcAft>
      <a:defRPr sz="1892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436703" indent="-1037568" algn="l" defTabSz="958110" rtl="0" eaLnBrk="0" fontAlgn="base" hangingPunct="0">
      <a:spcBef>
        <a:spcPct val="0"/>
      </a:spcBef>
      <a:spcAft>
        <a:spcPct val="0"/>
      </a:spcAft>
      <a:defRPr sz="1892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915759" indent="-1383578" algn="l" defTabSz="958110" rtl="0" eaLnBrk="0" fontAlgn="base" hangingPunct="0">
      <a:spcBef>
        <a:spcPct val="0"/>
      </a:spcBef>
      <a:spcAft>
        <a:spcPct val="0"/>
      </a:spcAft>
      <a:defRPr sz="1892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665226" algn="l" defTabSz="266090" rtl="0" eaLnBrk="1" latinLnBrk="0" hangingPunct="1">
      <a:defRPr sz="1892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798271" algn="l" defTabSz="266090" rtl="0" eaLnBrk="1" latinLnBrk="0" hangingPunct="1">
      <a:defRPr sz="1892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931316" algn="l" defTabSz="266090" rtl="0" eaLnBrk="1" latinLnBrk="0" hangingPunct="1">
      <a:defRPr sz="1892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1064362" algn="l" defTabSz="266090" rtl="0" eaLnBrk="1" latinLnBrk="0" hangingPunct="1">
      <a:defRPr sz="1892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4282" autoAdjust="0"/>
  </p:normalViewPr>
  <p:slideViewPr>
    <p:cSldViewPr>
      <p:cViewPr>
        <p:scale>
          <a:sx n="125" d="100"/>
          <a:sy n="125" d="100"/>
        </p:scale>
        <p:origin x="1646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fali" userId="201659c4-6869-4c5d-a340-2c8217d299ea" providerId="ADAL" clId="{728FD1F1-A676-4560-9133-44A724373E40}"/>
    <pc:docChg chg="custSel modSld">
      <pc:chgData name="Shefali" userId="201659c4-6869-4c5d-a340-2c8217d299ea" providerId="ADAL" clId="{728FD1F1-A676-4560-9133-44A724373E40}" dt="2023-11-29T10:20:26.147" v="37" actId="313"/>
      <pc:docMkLst>
        <pc:docMk/>
      </pc:docMkLst>
      <pc:sldChg chg="modSp mod">
        <pc:chgData name="Shefali" userId="201659c4-6869-4c5d-a340-2c8217d299ea" providerId="ADAL" clId="{728FD1F1-A676-4560-9133-44A724373E40}" dt="2023-11-29T10:20:26.147" v="37" actId="313"/>
        <pc:sldMkLst>
          <pc:docMk/>
          <pc:sldMk cId="0" sldId="256"/>
        </pc:sldMkLst>
        <pc:spChg chg="mod">
          <ac:chgData name="Shefali" userId="201659c4-6869-4c5d-a340-2c8217d299ea" providerId="ADAL" clId="{728FD1F1-A676-4560-9133-44A724373E40}" dt="2023-11-29T10:20:26.147" v="37" actId="313"/>
          <ac:spMkLst>
            <pc:docMk/>
            <pc:sldMk cId="0" sldId="256"/>
            <ac:spMk id="2" creationId="{4864C7C8-3FEF-C1CA-91C4-1F6E6FBFF07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Header Placeholder 1">
            <a:extLst>
              <a:ext uri="{FF2B5EF4-FFF2-40B4-BE49-F238E27FC236}">
                <a16:creationId xmlns:a16="http://schemas.microsoft.com/office/drawing/2014/main" id="{20A36859-7AEB-15AE-D347-F41EE930FB38}"/>
              </a:ext>
            </a:extLst>
          </p:cNvPr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Date Placeholder 2">
            <a:extLst>
              <a:ext uri="{FF2B5EF4-FFF2-40B4-BE49-F238E27FC236}">
                <a16:creationId xmlns:a16="http://schemas.microsoft.com/office/drawing/2014/main" id="{561FFC69-49FB-AC0C-8ED4-6430CCCDFDC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206D4E05-C6E9-404A-8C01-59C45F008F19}" type="datetime1">
              <a:rPr lang="en-US"/>
              <a:pPr>
                <a:defRPr/>
              </a:pPr>
              <a:t>12/21/2024</a:t>
            </a:fld>
            <a:endParaRPr lang="en-US" sz="1200"/>
          </a:p>
        </p:txBody>
      </p:sp>
      <p:sp>
        <p:nvSpPr>
          <p:cNvPr id="2052" name="Slide Image Placeholder 3">
            <a:extLst>
              <a:ext uri="{FF2B5EF4-FFF2-40B4-BE49-F238E27FC236}">
                <a16:creationId xmlns:a16="http://schemas.microsoft.com/office/drawing/2014/main" id="{5A4F51DE-2866-47EA-A945-331DE61162C4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241550" y="685800"/>
            <a:ext cx="23749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sp>
      <p:sp>
        <p:nvSpPr>
          <p:cNvPr id="3077" name="Notes Placeholder 4">
            <a:extLst>
              <a:ext uri="{FF2B5EF4-FFF2-40B4-BE49-F238E27FC236}">
                <a16:creationId xmlns:a16="http://schemas.microsoft.com/office/drawing/2014/main" id="{759E2053-1887-288D-8AED-7E32B63F1C8B}"/>
              </a:ext>
            </a:extLst>
          </p:cNvPr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30000"/>
              </a:spcBef>
              <a:defRPr/>
            </a:pPr>
            <a:r>
              <a:rPr lang="en-US" altLang="zh-CN" sz="1200"/>
              <a:t>Click to edit Master text styles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Second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Third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Fourth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Fifth level</a:t>
            </a:r>
          </a:p>
        </p:txBody>
      </p:sp>
      <p:sp>
        <p:nvSpPr>
          <p:cNvPr id="2054" name="Footer Placeholder 5">
            <a:extLst>
              <a:ext uri="{FF2B5EF4-FFF2-40B4-BE49-F238E27FC236}">
                <a16:creationId xmlns:a16="http://schemas.microsoft.com/office/drawing/2014/main" id="{0E5097BA-4C45-9FAF-1F85-ED51C64BF1F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Slide Number Placeholder 6">
            <a:extLst>
              <a:ext uri="{FF2B5EF4-FFF2-40B4-BE49-F238E27FC236}">
                <a16:creationId xmlns:a16="http://schemas.microsoft.com/office/drawing/2014/main" id="{0F900197-0E9D-E7C9-9460-B6B812F38C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28DCBE30-9320-45D0-8AB7-0F826E7B814D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349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1pPr>
    <a:lvl2pPr marL="133045" algn="l" defTabSz="0" rtl="0" eaLnBrk="0" fontAlgn="base" hangingPunct="0">
      <a:spcBef>
        <a:spcPct val="30000"/>
      </a:spcBef>
      <a:spcAft>
        <a:spcPct val="0"/>
      </a:spcAft>
      <a:defRPr sz="349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2pPr>
    <a:lvl3pPr marL="266090" algn="l" defTabSz="0" rtl="0" eaLnBrk="0" fontAlgn="base" hangingPunct="0">
      <a:spcBef>
        <a:spcPct val="30000"/>
      </a:spcBef>
      <a:spcAft>
        <a:spcPct val="0"/>
      </a:spcAft>
      <a:defRPr sz="349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3pPr>
    <a:lvl4pPr marL="399136" algn="l" defTabSz="0" rtl="0" eaLnBrk="0" fontAlgn="base" hangingPunct="0">
      <a:spcBef>
        <a:spcPct val="30000"/>
      </a:spcBef>
      <a:spcAft>
        <a:spcPct val="0"/>
      </a:spcAft>
      <a:defRPr sz="349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4pPr>
    <a:lvl5pPr marL="532181" algn="l" defTabSz="0" rtl="0" eaLnBrk="0" fontAlgn="base" hangingPunct="0">
      <a:spcBef>
        <a:spcPct val="30000"/>
      </a:spcBef>
      <a:spcAft>
        <a:spcPct val="0"/>
      </a:spcAft>
      <a:defRPr sz="349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5pPr>
    <a:lvl6pPr marL="665226" algn="l" defTabSz="266090" rtl="0" eaLnBrk="1" latinLnBrk="0" hangingPunct="1">
      <a:defRPr sz="349" kern="1200">
        <a:solidFill>
          <a:schemeClr val="tx1"/>
        </a:solidFill>
        <a:latin typeface="+mn-lt"/>
        <a:ea typeface="+mn-ea"/>
        <a:cs typeface="+mn-cs"/>
      </a:defRPr>
    </a:lvl6pPr>
    <a:lvl7pPr marL="798271" algn="l" defTabSz="266090" rtl="0" eaLnBrk="1" latinLnBrk="0" hangingPunct="1">
      <a:defRPr sz="349" kern="1200">
        <a:solidFill>
          <a:schemeClr val="tx1"/>
        </a:solidFill>
        <a:latin typeface="+mn-lt"/>
        <a:ea typeface="+mn-ea"/>
        <a:cs typeface="+mn-cs"/>
      </a:defRPr>
    </a:lvl7pPr>
    <a:lvl8pPr marL="931316" algn="l" defTabSz="266090" rtl="0" eaLnBrk="1" latinLnBrk="0" hangingPunct="1">
      <a:defRPr sz="349" kern="1200">
        <a:solidFill>
          <a:schemeClr val="tx1"/>
        </a:solidFill>
        <a:latin typeface="+mn-lt"/>
        <a:ea typeface="+mn-ea"/>
        <a:cs typeface="+mn-cs"/>
      </a:defRPr>
    </a:lvl8pPr>
    <a:lvl9pPr marL="1064362" algn="l" defTabSz="266090" rtl="0" eaLnBrk="1" latinLnBrk="0" hangingPunct="1">
      <a:defRPr sz="34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189" y="3077144"/>
            <a:ext cx="5829623" cy="212330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81" y="5613195"/>
            <a:ext cx="4800439" cy="2531944"/>
          </a:xfrm>
        </p:spPr>
        <p:txBody>
          <a:bodyPr/>
          <a:lstStyle>
            <a:lvl1pPr marL="0" indent="0" algn="ctr">
              <a:buNone/>
              <a:defRPr/>
            </a:lvl1pPr>
            <a:lvl2pPr marL="116220" indent="0" algn="ctr">
              <a:buNone/>
              <a:defRPr/>
            </a:lvl2pPr>
            <a:lvl3pPr marL="232440" indent="0" algn="ctr">
              <a:buNone/>
              <a:defRPr/>
            </a:lvl3pPr>
            <a:lvl4pPr marL="348661" indent="0" algn="ctr">
              <a:buNone/>
              <a:defRPr/>
            </a:lvl4pPr>
            <a:lvl5pPr marL="464881" indent="0" algn="ctr">
              <a:buNone/>
              <a:defRPr/>
            </a:lvl5pPr>
            <a:lvl6pPr marL="581101" indent="0" algn="ctr">
              <a:buNone/>
              <a:defRPr/>
            </a:lvl6pPr>
            <a:lvl7pPr marL="697321" indent="0" algn="ctr">
              <a:buNone/>
              <a:defRPr/>
            </a:lvl7pPr>
            <a:lvl8pPr marL="813542" indent="0" algn="ctr">
              <a:buNone/>
              <a:defRPr/>
            </a:lvl8pPr>
            <a:lvl9pPr marL="92976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776F6-7873-9D63-9CA2-EB0E1347A4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CB21C-2112-4DBB-9945-10D68D4EEE69}" type="datetime1">
              <a:rPr lang="en-US" altLang="en-US"/>
              <a:pPr>
                <a:defRPr/>
              </a:pPr>
              <a:t>12/21/2024</a:t>
            </a:fld>
            <a:endParaRPr lang="en-US" sz="458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C84C1-2D91-46D7-BB76-F4C7685D51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05B17-E273-12D4-A0CF-E2D79319E8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06E59-2521-4692-B070-69BB92D50FEB}" type="slidenum">
              <a:rPr lang="en-US" altLang="en-US"/>
              <a:pPr>
                <a:defRPr/>
              </a:pPr>
              <a:t>‹#›</a:t>
            </a:fld>
            <a:endParaRPr lang="en-US" altLang="en-US" sz="458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89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81015-EDB5-200E-06C5-58C984D719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B14BD-267E-45F5-BC48-2584FA836DA7}" type="datetime1">
              <a:rPr lang="en-US" altLang="en-US"/>
              <a:pPr>
                <a:defRPr/>
              </a:pPr>
              <a:t>12/21/2024</a:t>
            </a:fld>
            <a:endParaRPr lang="en-US" sz="458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3EAB6-4A8C-0348-E29E-2264D00909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59203-A3A8-F274-0B08-2A817DAA75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0CDD7-58AB-44AC-B0E6-78B609D7E498}" type="slidenum">
              <a:rPr lang="en-US" altLang="en-US"/>
              <a:pPr>
                <a:defRPr/>
              </a:pPr>
              <a:t>‹#›</a:t>
            </a:fld>
            <a:endParaRPr lang="en-US" altLang="en-US" sz="458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56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1969" y="396836"/>
            <a:ext cx="1542969" cy="84521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3062" y="396836"/>
            <a:ext cx="4590162" cy="8452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3EBEA-7ACF-2F70-C557-D0EB726368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FC51C-F5ED-4AE5-83F6-044AE3562E8A}" type="datetime1">
              <a:rPr lang="en-US" altLang="en-US"/>
              <a:pPr>
                <a:defRPr/>
              </a:pPr>
              <a:t>12/21/2024</a:t>
            </a:fld>
            <a:endParaRPr lang="en-US" sz="458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7D936-BA8C-EAE3-DF7F-76F40CD7D2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D239B-98AD-6CAB-50E6-8894A7C8BA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79247-1C3C-40A1-83D6-25B5DDC30F24}" type="slidenum">
              <a:rPr lang="en-US" altLang="en-US"/>
              <a:pPr>
                <a:defRPr/>
              </a:pPr>
              <a:t>‹#›</a:t>
            </a:fld>
            <a:endParaRPr lang="en-US" altLang="en-US" sz="458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218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062" y="396836"/>
            <a:ext cx="6171877" cy="165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B5D637F-0B24-896F-3238-A287A7BAC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7F3AC-73B4-4D26-B1EA-74C64A8E44D2}" type="datetime1">
              <a:rPr lang="en-US" altLang="en-US"/>
              <a:pPr>
                <a:defRPr/>
              </a:pPr>
              <a:t>12/21/2024</a:t>
            </a:fld>
            <a:endParaRPr lang="en-US" sz="458">
              <a:solidFill>
                <a:schemeClr val="tx1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554AE1C-FA18-D14E-4FC7-1CE9BAAC03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D9939DE-BE9E-D79B-3973-BEA830F6B0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CB035-A91F-4439-9964-003B4DEB4ECD}" type="slidenum">
              <a:rPr lang="en-US" altLang="en-US"/>
              <a:pPr>
                <a:defRPr/>
              </a:pPr>
              <a:t>‹#›</a:t>
            </a:fld>
            <a:endParaRPr lang="en-US" altLang="en-US" sz="458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139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B8A59-A0F7-C1C4-7B78-483EC7D7C4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EC93B-1CF9-41F5-A15C-A93B2529A6C6}" type="datetime1">
              <a:rPr lang="en-US" altLang="en-US"/>
              <a:pPr>
                <a:defRPr/>
              </a:pPr>
              <a:t>12/21/2024</a:t>
            </a:fld>
            <a:endParaRPr lang="en-US" sz="458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4F0F3-D067-6628-70B3-BF4FC21C2E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A70CA-A396-E4A8-FBFE-14D1E221F1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272CC-2E42-4493-8320-FAF281FF9158}" type="slidenum">
              <a:rPr lang="en-US" altLang="en-US"/>
              <a:pPr>
                <a:defRPr/>
              </a:pPr>
              <a:t>‹#›</a:t>
            </a:fld>
            <a:endParaRPr lang="en-US" altLang="en-US" sz="458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8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634" y="6365283"/>
            <a:ext cx="5829219" cy="1967750"/>
          </a:xfrm>
        </p:spPr>
        <p:txBody>
          <a:bodyPr anchor="t"/>
          <a:lstStyle>
            <a:lvl1pPr algn="l">
              <a:defRPr sz="101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634" y="4198345"/>
            <a:ext cx="5829219" cy="2166938"/>
          </a:xfrm>
        </p:spPr>
        <p:txBody>
          <a:bodyPr anchor="b"/>
          <a:lstStyle>
            <a:lvl1pPr marL="0" indent="0">
              <a:buNone/>
              <a:defRPr sz="508"/>
            </a:lvl1pPr>
            <a:lvl2pPr marL="116220" indent="0">
              <a:buNone/>
              <a:defRPr sz="458"/>
            </a:lvl2pPr>
            <a:lvl3pPr marL="232440" indent="0">
              <a:buNone/>
              <a:defRPr sz="407"/>
            </a:lvl3pPr>
            <a:lvl4pPr marL="348661" indent="0">
              <a:buNone/>
              <a:defRPr sz="356"/>
            </a:lvl4pPr>
            <a:lvl5pPr marL="464881" indent="0">
              <a:buNone/>
              <a:defRPr sz="356"/>
            </a:lvl5pPr>
            <a:lvl6pPr marL="581101" indent="0">
              <a:buNone/>
              <a:defRPr sz="356"/>
            </a:lvl6pPr>
            <a:lvl7pPr marL="697321" indent="0">
              <a:buNone/>
              <a:defRPr sz="356"/>
            </a:lvl7pPr>
            <a:lvl8pPr marL="813542" indent="0">
              <a:buNone/>
              <a:defRPr sz="356"/>
            </a:lvl8pPr>
            <a:lvl9pPr marL="929762" indent="0">
              <a:buNone/>
              <a:defRPr sz="3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BFB13-8375-1294-5782-CDBC7C5B60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DFC4F-44FB-4891-A2AC-8812A0345245}" type="datetime1">
              <a:rPr lang="en-US" altLang="en-US"/>
              <a:pPr>
                <a:defRPr/>
              </a:pPr>
              <a:t>12/21/2024</a:t>
            </a:fld>
            <a:endParaRPr lang="en-US" sz="458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14ED0-0AC0-8897-78AB-0A2C51CE74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E006E-A27A-1B3B-74B5-DA1935E42B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0486E-839C-4BC2-B581-0E3078D15347}" type="slidenum">
              <a:rPr lang="en-US" altLang="en-US"/>
              <a:pPr>
                <a:defRPr/>
              </a:pPr>
              <a:t>‹#›</a:t>
            </a:fld>
            <a:endParaRPr lang="en-US" altLang="en-US" sz="458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456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3061" y="2311195"/>
            <a:ext cx="3066566" cy="6537775"/>
          </a:xfrm>
        </p:spPr>
        <p:txBody>
          <a:bodyPr/>
          <a:lstStyle>
            <a:lvl1pPr>
              <a:defRPr sz="712"/>
            </a:lvl1pPr>
            <a:lvl2pPr>
              <a:defRPr sz="610"/>
            </a:lvl2pPr>
            <a:lvl3pPr>
              <a:defRPr sz="508"/>
            </a:lvl3pPr>
            <a:lvl4pPr>
              <a:defRPr sz="458"/>
            </a:lvl4pPr>
            <a:lvl5pPr>
              <a:defRPr sz="458"/>
            </a:lvl5pPr>
            <a:lvl6pPr>
              <a:defRPr sz="458"/>
            </a:lvl6pPr>
            <a:lvl7pPr>
              <a:defRPr sz="458"/>
            </a:lvl7pPr>
            <a:lvl8pPr>
              <a:defRPr sz="458"/>
            </a:lvl8pPr>
            <a:lvl9pPr>
              <a:defRPr sz="45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48373" y="2311195"/>
            <a:ext cx="3066566" cy="6537775"/>
          </a:xfrm>
        </p:spPr>
        <p:txBody>
          <a:bodyPr/>
          <a:lstStyle>
            <a:lvl1pPr>
              <a:defRPr sz="712"/>
            </a:lvl1pPr>
            <a:lvl2pPr>
              <a:defRPr sz="610"/>
            </a:lvl2pPr>
            <a:lvl3pPr>
              <a:defRPr sz="508"/>
            </a:lvl3pPr>
            <a:lvl4pPr>
              <a:defRPr sz="458"/>
            </a:lvl4pPr>
            <a:lvl5pPr>
              <a:defRPr sz="458"/>
            </a:lvl5pPr>
            <a:lvl6pPr>
              <a:defRPr sz="458"/>
            </a:lvl6pPr>
            <a:lvl7pPr>
              <a:defRPr sz="458"/>
            </a:lvl7pPr>
            <a:lvl8pPr>
              <a:defRPr sz="458"/>
            </a:lvl8pPr>
            <a:lvl9pPr>
              <a:defRPr sz="45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072CBA9-C266-7E25-4B4D-37D951C2AE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C3EA7-F929-44C6-B446-6594D44CCE9E}" type="datetime1">
              <a:rPr lang="en-US" altLang="en-US"/>
              <a:pPr>
                <a:defRPr/>
              </a:pPr>
              <a:t>12/21/2024</a:t>
            </a:fld>
            <a:endParaRPr lang="en-US" sz="458">
              <a:solidFill>
                <a:schemeClr val="tx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C8275B-0162-511D-80CC-D04DF7AD7F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EEE4F9-5917-B53F-0E20-144D64A74D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6C58B-B1A6-4572-8297-BE8C63012A77}" type="slidenum">
              <a:rPr lang="en-US" altLang="en-US"/>
              <a:pPr>
                <a:defRPr/>
              </a:pPr>
              <a:t>‹#›</a:t>
            </a:fld>
            <a:endParaRPr lang="en-US" altLang="en-US" sz="458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40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062" y="2217248"/>
            <a:ext cx="3029838" cy="924067"/>
          </a:xfrm>
        </p:spPr>
        <p:txBody>
          <a:bodyPr anchor="b"/>
          <a:lstStyle>
            <a:lvl1pPr marL="0" indent="0">
              <a:buNone/>
              <a:defRPr sz="610" b="1"/>
            </a:lvl1pPr>
            <a:lvl2pPr marL="116220" indent="0">
              <a:buNone/>
              <a:defRPr sz="508" b="1"/>
            </a:lvl2pPr>
            <a:lvl3pPr marL="232440" indent="0">
              <a:buNone/>
              <a:defRPr sz="458" b="1"/>
            </a:lvl3pPr>
            <a:lvl4pPr marL="348661" indent="0">
              <a:buNone/>
              <a:defRPr sz="407" b="1"/>
            </a:lvl4pPr>
            <a:lvl5pPr marL="464881" indent="0">
              <a:buNone/>
              <a:defRPr sz="407" b="1"/>
            </a:lvl5pPr>
            <a:lvl6pPr marL="581101" indent="0">
              <a:buNone/>
              <a:defRPr sz="407" b="1"/>
            </a:lvl6pPr>
            <a:lvl7pPr marL="697321" indent="0">
              <a:buNone/>
              <a:defRPr sz="407" b="1"/>
            </a:lvl7pPr>
            <a:lvl8pPr marL="813542" indent="0">
              <a:buNone/>
              <a:defRPr sz="407" b="1"/>
            </a:lvl8pPr>
            <a:lvl9pPr marL="929762" indent="0">
              <a:buNone/>
              <a:defRPr sz="4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3062" y="3141315"/>
            <a:ext cx="3029838" cy="5707655"/>
          </a:xfrm>
        </p:spPr>
        <p:txBody>
          <a:bodyPr/>
          <a:lstStyle>
            <a:lvl1pPr>
              <a:defRPr sz="610"/>
            </a:lvl1pPr>
            <a:lvl2pPr>
              <a:defRPr sz="508"/>
            </a:lvl2pPr>
            <a:lvl3pPr>
              <a:defRPr sz="458"/>
            </a:lvl3pPr>
            <a:lvl4pPr>
              <a:defRPr sz="407"/>
            </a:lvl4pPr>
            <a:lvl5pPr>
              <a:defRPr sz="407"/>
            </a:lvl5pPr>
            <a:lvl6pPr>
              <a:defRPr sz="407"/>
            </a:lvl6pPr>
            <a:lvl7pPr>
              <a:defRPr sz="407"/>
            </a:lvl7pPr>
            <a:lvl8pPr>
              <a:defRPr sz="407"/>
            </a:lvl8pPr>
            <a:lvl9pPr>
              <a:defRPr sz="4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90" y="2217248"/>
            <a:ext cx="3031049" cy="924067"/>
          </a:xfrm>
        </p:spPr>
        <p:txBody>
          <a:bodyPr anchor="b"/>
          <a:lstStyle>
            <a:lvl1pPr marL="0" indent="0">
              <a:buNone/>
              <a:defRPr sz="610" b="1"/>
            </a:lvl1pPr>
            <a:lvl2pPr marL="116220" indent="0">
              <a:buNone/>
              <a:defRPr sz="508" b="1"/>
            </a:lvl2pPr>
            <a:lvl3pPr marL="232440" indent="0">
              <a:buNone/>
              <a:defRPr sz="458" b="1"/>
            </a:lvl3pPr>
            <a:lvl4pPr marL="348661" indent="0">
              <a:buNone/>
              <a:defRPr sz="407" b="1"/>
            </a:lvl4pPr>
            <a:lvl5pPr marL="464881" indent="0">
              <a:buNone/>
              <a:defRPr sz="407" b="1"/>
            </a:lvl5pPr>
            <a:lvl6pPr marL="581101" indent="0">
              <a:buNone/>
              <a:defRPr sz="407" b="1"/>
            </a:lvl6pPr>
            <a:lvl7pPr marL="697321" indent="0">
              <a:buNone/>
              <a:defRPr sz="407" b="1"/>
            </a:lvl7pPr>
            <a:lvl8pPr marL="813542" indent="0">
              <a:buNone/>
              <a:defRPr sz="407" b="1"/>
            </a:lvl8pPr>
            <a:lvl9pPr marL="929762" indent="0">
              <a:buNone/>
              <a:defRPr sz="4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90" y="3141315"/>
            <a:ext cx="3031049" cy="5707655"/>
          </a:xfrm>
        </p:spPr>
        <p:txBody>
          <a:bodyPr/>
          <a:lstStyle>
            <a:lvl1pPr>
              <a:defRPr sz="610"/>
            </a:lvl1pPr>
            <a:lvl2pPr>
              <a:defRPr sz="508"/>
            </a:lvl2pPr>
            <a:lvl3pPr>
              <a:defRPr sz="458"/>
            </a:lvl3pPr>
            <a:lvl4pPr>
              <a:defRPr sz="407"/>
            </a:lvl4pPr>
            <a:lvl5pPr>
              <a:defRPr sz="407"/>
            </a:lvl5pPr>
            <a:lvl6pPr>
              <a:defRPr sz="407"/>
            </a:lvl6pPr>
            <a:lvl7pPr>
              <a:defRPr sz="407"/>
            </a:lvl7pPr>
            <a:lvl8pPr>
              <a:defRPr sz="407"/>
            </a:lvl8pPr>
            <a:lvl9pPr>
              <a:defRPr sz="4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E91C40A-E917-C7D1-F962-09E441E962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6835B-6CAE-4666-A0FD-D7EED64D9247}" type="datetime1">
              <a:rPr lang="en-US" altLang="en-US"/>
              <a:pPr>
                <a:defRPr/>
              </a:pPr>
              <a:t>12/21/2024</a:t>
            </a:fld>
            <a:endParaRPr lang="en-US" sz="458">
              <a:solidFill>
                <a:schemeClr val="tx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F2AD577-2443-AC41-C13B-7C5F132AAE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68032BD-6A87-C575-E9EE-2784B4DC1B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AB06D-DD44-45C7-84E4-63A69AAA968E}" type="slidenum">
              <a:rPr lang="en-US" altLang="en-US"/>
              <a:pPr>
                <a:defRPr/>
              </a:pPr>
              <a:t>‹#›</a:t>
            </a:fld>
            <a:endParaRPr lang="en-US" altLang="en-US" sz="458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17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8C099FD-6CB0-E67A-6351-8C4B0522ED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AA5A1-EA09-45D3-8CBD-ED1E5F466606}" type="datetime1">
              <a:rPr lang="en-US" altLang="en-US"/>
              <a:pPr>
                <a:defRPr/>
              </a:pPr>
              <a:t>12/21/2024</a:t>
            </a:fld>
            <a:endParaRPr lang="en-US" sz="458">
              <a:solidFill>
                <a:schemeClr val="tx1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2735556-151F-A55B-086B-6649936D7B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424294E-02F0-1844-EF96-2BBE9193A4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5B918-A4ED-4F1E-84B6-7CABA5A149E9}" type="slidenum">
              <a:rPr lang="en-US" altLang="en-US"/>
              <a:pPr>
                <a:defRPr/>
              </a:pPr>
              <a:t>‹#›</a:t>
            </a:fld>
            <a:endParaRPr lang="en-US" altLang="en-US" sz="458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16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E9686DA-44FD-5119-7E9E-7BAE598F1E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15A79-3C8B-4B72-A5A2-D615854E312F}" type="datetime1">
              <a:rPr lang="en-US" altLang="en-US"/>
              <a:pPr>
                <a:defRPr/>
              </a:pPr>
              <a:t>12/21/2024</a:t>
            </a:fld>
            <a:endParaRPr lang="en-US" sz="458">
              <a:solidFill>
                <a:schemeClr val="tx1"/>
              </a:solidFill>
            </a:endParaRP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557DC83-704D-9D14-30DB-251A421DA9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B0BE00E-CBC1-91AB-57E0-34B74AB254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FAEC7-4C7C-4D99-9D46-A1D1383C9297}" type="slidenum">
              <a:rPr lang="en-US" altLang="en-US"/>
              <a:pPr>
                <a:defRPr/>
              </a:pPr>
              <a:t>‹#›</a:t>
            </a:fld>
            <a:endParaRPr lang="en-US" altLang="en-US" sz="458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3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062" y="394269"/>
            <a:ext cx="2256133" cy="1678722"/>
          </a:xfrm>
        </p:spPr>
        <p:txBody>
          <a:bodyPr anchor="b"/>
          <a:lstStyle>
            <a:lvl1pPr algn="l">
              <a:defRPr sz="50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126" y="394269"/>
            <a:ext cx="3833812" cy="8454701"/>
          </a:xfrm>
        </p:spPr>
        <p:txBody>
          <a:bodyPr/>
          <a:lstStyle>
            <a:lvl1pPr>
              <a:defRPr sz="813"/>
            </a:lvl1pPr>
            <a:lvl2pPr>
              <a:defRPr sz="712"/>
            </a:lvl2pPr>
            <a:lvl3pPr>
              <a:defRPr sz="610"/>
            </a:lvl3pPr>
            <a:lvl4pPr>
              <a:defRPr sz="508"/>
            </a:lvl4pPr>
            <a:lvl5pPr>
              <a:defRPr sz="508"/>
            </a:lvl5pPr>
            <a:lvl6pPr>
              <a:defRPr sz="508"/>
            </a:lvl6pPr>
            <a:lvl7pPr>
              <a:defRPr sz="508"/>
            </a:lvl7pPr>
            <a:lvl8pPr>
              <a:defRPr sz="508"/>
            </a:lvl8pPr>
            <a:lvl9pPr>
              <a:defRPr sz="5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3062" y="2072991"/>
            <a:ext cx="2256133" cy="6775979"/>
          </a:xfrm>
        </p:spPr>
        <p:txBody>
          <a:bodyPr/>
          <a:lstStyle>
            <a:lvl1pPr marL="0" indent="0">
              <a:buNone/>
              <a:defRPr sz="356"/>
            </a:lvl1pPr>
            <a:lvl2pPr marL="116220" indent="0">
              <a:buNone/>
              <a:defRPr sz="305"/>
            </a:lvl2pPr>
            <a:lvl3pPr marL="232440" indent="0">
              <a:buNone/>
              <a:defRPr sz="254"/>
            </a:lvl3pPr>
            <a:lvl4pPr marL="348661" indent="0">
              <a:buNone/>
              <a:defRPr sz="229"/>
            </a:lvl4pPr>
            <a:lvl5pPr marL="464881" indent="0">
              <a:buNone/>
              <a:defRPr sz="229"/>
            </a:lvl5pPr>
            <a:lvl6pPr marL="581101" indent="0">
              <a:buNone/>
              <a:defRPr sz="229"/>
            </a:lvl6pPr>
            <a:lvl7pPr marL="697321" indent="0">
              <a:buNone/>
              <a:defRPr sz="229"/>
            </a:lvl7pPr>
            <a:lvl8pPr marL="813542" indent="0">
              <a:buNone/>
              <a:defRPr sz="229"/>
            </a:lvl8pPr>
            <a:lvl9pPr marL="929762" indent="0">
              <a:buNone/>
              <a:defRPr sz="22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A5E6AE3-EBF1-2063-7D8A-7FF3ED24CE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30274-DBB6-480A-ADC9-B3BBF30D557D}" type="datetime1">
              <a:rPr lang="en-US" altLang="en-US"/>
              <a:pPr>
                <a:defRPr/>
              </a:pPr>
              <a:t>12/21/2024</a:t>
            </a:fld>
            <a:endParaRPr lang="en-US" sz="458">
              <a:solidFill>
                <a:schemeClr val="tx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89758FC-3AED-9806-26F5-A9594C4B4A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99DB9B1-8B54-26D4-2EB1-88DA887B9A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45172-DDFC-4907-9E54-BC3B8F0FEB58}" type="slidenum">
              <a:rPr lang="en-US" altLang="en-US"/>
              <a:pPr>
                <a:defRPr/>
              </a:pPr>
              <a:t>‹#›</a:t>
            </a:fld>
            <a:endParaRPr lang="en-US" altLang="en-US" sz="458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7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397" y="6934097"/>
            <a:ext cx="4114719" cy="818826"/>
          </a:xfrm>
        </p:spPr>
        <p:txBody>
          <a:bodyPr anchor="b"/>
          <a:lstStyle>
            <a:lvl1pPr algn="l">
              <a:defRPr sz="50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397" y="885051"/>
            <a:ext cx="4114719" cy="5943805"/>
          </a:xfrm>
        </p:spPr>
        <p:txBody>
          <a:bodyPr/>
          <a:lstStyle>
            <a:lvl1pPr marL="0" indent="0">
              <a:buNone/>
              <a:defRPr sz="813"/>
            </a:lvl1pPr>
            <a:lvl2pPr marL="116220" indent="0">
              <a:buNone/>
              <a:defRPr sz="712"/>
            </a:lvl2pPr>
            <a:lvl3pPr marL="232440" indent="0">
              <a:buNone/>
              <a:defRPr sz="610"/>
            </a:lvl3pPr>
            <a:lvl4pPr marL="348661" indent="0">
              <a:buNone/>
              <a:defRPr sz="508"/>
            </a:lvl4pPr>
            <a:lvl5pPr marL="464881" indent="0">
              <a:buNone/>
              <a:defRPr sz="508"/>
            </a:lvl5pPr>
            <a:lvl6pPr marL="581101" indent="0">
              <a:buNone/>
              <a:defRPr sz="508"/>
            </a:lvl6pPr>
            <a:lvl7pPr marL="697321" indent="0">
              <a:buNone/>
              <a:defRPr sz="508"/>
            </a:lvl7pPr>
            <a:lvl8pPr marL="813542" indent="0">
              <a:buNone/>
              <a:defRPr sz="508"/>
            </a:lvl8pPr>
            <a:lvl9pPr marL="929762" indent="0">
              <a:buNone/>
              <a:defRPr sz="508"/>
            </a:lvl9pPr>
          </a:lstStyle>
          <a:p>
            <a:pPr lvl="0"/>
            <a:endParaRPr lang="en-US" noProof="0">
              <a:sym typeface="Calibri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397" y="7752924"/>
            <a:ext cx="4114719" cy="1162271"/>
          </a:xfrm>
        </p:spPr>
        <p:txBody>
          <a:bodyPr/>
          <a:lstStyle>
            <a:lvl1pPr marL="0" indent="0">
              <a:buNone/>
              <a:defRPr sz="356"/>
            </a:lvl1pPr>
            <a:lvl2pPr marL="116220" indent="0">
              <a:buNone/>
              <a:defRPr sz="305"/>
            </a:lvl2pPr>
            <a:lvl3pPr marL="232440" indent="0">
              <a:buNone/>
              <a:defRPr sz="254"/>
            </a:lvl3pPr>
            <a:lvl4pPr marL="348661" indent="0">
              <a:buNone/>
              <a:defRPr sz="229"/>
            </a:lvl4pPr>
            <a:lvl5pPr marL="464881" indent="0">
              <a:buNone/>
              <a:defRPr sz="229"/>
            </a:lvl5pPr>
            <a:lvl6pPr marL="581101" indent="0">
              <a:buNone/>
              <a:defRPr sz="229"/>
            </a:lvl6pPr>
            <a:lvl7pPr marL="697321" indent="0">
              <a:buNone/>
              <a:defRPr sz="229"/>
            </a:lvl7pPr>
            <a:lvl8pPr marL="813542" indent="0">
              <a:buNone/>
              <a:defRPr sz="229"/>
            </a:lvl8pPr>
            <a:lvl9pPr marL="929762" indent="0">
              <a:buNone/>
              <a:defRPr sz="22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083F108-4BE2-19D3-1026-632C07F48E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DFC36-E7EB-4C21-826A-1B0FCE7C3B7A}" type="datetime1">
              <a:rPr lang="en-US" altLang="en-US"/>
              <a:pPr>
                <a:defRPr/>
              </a:pPr>
              <a:t>12/21/2024</a:t>
            </a:fld>
            <a:endParaRPr lang="en-US" sz="458">
              <a:solidFill>
                <a:schemeClr val="tx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0E53C4E-80B9-E125-4063-0630E419D2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5F1E664-B680-C787-5854-C80D4264E4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6F3ED-DE0A-463C-A61F-191633731F63}" type="slidenum">
              <a:rPr lang="en-US" altLang="en-US"/>
              <a:pPr>
                <a:defRPr/>
              </a:pPr>
              <a:t>‹#›</a:t>
            </a:fld>
            <a:endParaRPr lang="en-US" altLang="en-US" sz="458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83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F10F1ED-20FB-F720-D580-FAD2B1C4DEF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43062" y="396836"/>
            <a:ext cx="6171877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>
                <a:sym typeface="Calibri" panose="020F0502020204030204" pitchFamily="34" charset="0"/>
              </a:rPr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F7F460A-4588-F6F0-08F5-388A9418C9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3062" y="2311195"/>
            <a:ext cx="6171877" cy="653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9184" tIns="164592" rIns="329184" bIns="1645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>
                <a:sym typeface="Calibri" panose="020F0502020204030204" pitchFamily="34" charset="0"/>
              </a:rPr>
              <a:t>Click to edit Master text styles</a:t>
            </a:r>
          </a:p>
          <a:p>
            <a:pPr lvl="1"/>
            <a:r>
              <a:rPr lang="en-US" altLang="zh-CN">
                <a:sym typeface="Calibri" panose="020F0502020204030204" pitchFamily="34" charset="0"/>
              </a:rPr>
              <a:t>Second level</a:t>
            </a:r>
          </a:p>
          <a:p>
            <a:pPr lvl="2"/>
            <a:r>
              <a:rPr lang="en-US" altLang="zh-CN">
                <a:sym typeface="Calibri" panose="020F0502020204030204" pitchFamily="34" charset="0"/>
              </a:rPr>
              <a:t>Third level</a:t>
            </a:r>
          </a:p>
          <a:p>
            <a:pPr lvl="3"/>
            <a:r>
              <a:rPr lang="en-US" altLang="zh-CN">
                <a:sym typeface="Calibri" panose="020F0502020204030204" pitchFamily="34" charset="0"/>
              </a:rPr>
              <a:t>Fourth level</a:t>
            </a:r>
          </a:p>
          <a:p>
            <a:pPr lvl="4"/>
            <a:r>
              <a:rPr lang="en-US" altLang="zh-CN">
                <a:sym typeface="Calibri" panose="020F0502020204030204" pitchFamily="34" charset="0"/>
              </a:rPr>
              <a:t>Fifth level</a:t>
            </a:r>
          </a:p>
        </p:txBody>
      </p:sp>
      <p:sp>
        <p:nvSpPr>
          <p:cNvPr id="1028" name="Date Placeholder 3">
            <a:extLst>
              <a:ext uri="{FF2B5EF4-FFF2-40B4-BE49-F238E27FC236}">
                <a16:creationId xmlns:a16="http://schemas.microsoft.com/office/drawing/2014/main" id="{EF0CA9E7-C84B-B605-7823-AC1FE62079F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3062" y="9181121"/>
            <a:ext cx="1599877" cy="527745"/>
          </a:xfrm>
          <a:prstGeom prst="rect">
            <a:avLst/>
          </a:prstGeom>
          <a:noFill/>
          <a:ln>
            <a:noFill/>
          </a:ln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09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1945B7C-9B4C-4743-9FBD-5C584B500AE5}" type="datetime1">
              <a:rPr lang="en-US" altLang="en-US"/>
              <a:pPr>
                <a:defRPr/>
              </a:pPr>
              <a:t>12/21/2024</a:t>
            </a:fld>
            <a:endParaRPr lang="en-US" sz="458">
              <a:solidFill>
                <a:schemeClr val="tx1"/>
              </a:solidFill>
            </a:endParaRPr>
          </a:p>
        </p:txBody>
      </p:sp>
      <p:sp>
        <p:nvSpPr>
          <p:cNvPr id="1029" name="Footer Placeholder 4">
            <a:extLst>
              <a:ext uri="{FF2B5EF4-FFF2-40B4-BE49-F238E27FC236}">
                <a16:creationId xmlns:a16="http://schemas.microsoft.com/office/drawing/2014/main" id="{3B916C4E-2DF3-4B9F-87CB-1DF4F12D0A2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312" y="9181121"/>
            <a:ext cx="2171377" cy="527745"/>
          </a:xfrm>
          <a:prstGeom prst="rect">
            <a:avLst/>
          </a:prstGeom>
          <a:noFill/>
          <a:ln>
            <a:noFill/>
          </a:ln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09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Slide Number Placeholder 5">
            <a:extLst>
              <a:ext uri="{FF2B5EF4-FFF2-40B4-BE49-F238E27FC236}">
                <a16:creationId xmlns:a16="http://schemas.microsoft.com/office/drawing/2014/main" id="{92B4AD06-356F-BF83-A758-3953DBCE32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5062" y="9181121"/>
            <a:ext cx="1599877" cy="527745"/>
          </a:xfrm>
          <a:prstGeom prst="rect">
            <a:avLst/>
          </a:prstGeom>
          <a:noFill/>
          <a:ln>
            <a:noFill/>
          </a:ln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09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926EFD5-A1C3-4F79-B289-1EB76A54BBA0}" type="slidenum">
              <a:rPr lang="en-US" altLang="en-US"/>
              <a:pPr>
                <a:defRPr/>
              </a:pPr>
              <a:t>‹#›</a:t>
            </a:fld>
            <a:endParaRPr lang="en-US" altLang="en-US" sz="458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836947" indent="-836947" algn="ctr" rtl="0" eaLnBrk="0" fontAlgn="base" hangingPunct="0">
        <a:spcBef>
          <a:spcPct val="0"/>
        </a:spcBef>
        <a:spcAft>
          <a:spcPct val="0"/>
        </a:spcAft>
        <a:defRPr sz="4016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836947" indent="-836947" algn="ctr" rtl="0" eaLnBrk="0" fontAlgn="base" hangingPunct="0">
        <a:spcBef>
          <a:spcPct val="0"/>
        </a:spcBef>
        <a:spcAft>
          <a:spcPct val="0"/>
        </a:spcAft>
        <a:defRPr sz="4016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2pPr>
      <a:lvl3pPr marL="836947" indent="-836947" algn="ctr" rtl="0" eaLnBrk="0" fontAlgn="base" hangingPunct="0">
        <a:spcBef>
          <a:spcPct val="0"/>
        </a:spcBef>
        <a:spcAft>
          <a:spcPct val="0"/>
        </a:spcAft>
        <a:defRPr sz="4016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3pPr>
      <a:lvl4pPr marL="836947" indent="-836947" algn="ctr" rtl="0" eaLnBrk="0" fontAlgn="base" hangingPunct="0">
        <a:spcBef>
          <a:spcPct val="0"/>
        </a:spcBef>
        <a:spcAft>
          <a:spcPct val="0"/>
        </a:spcAft>
        <a:defRPr sz="4016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4pPr>
      <a:lvl5pPr marL="836947" indent="-836947" algn="ctr" rtl="0" eaLnBrk="0" fontAlgn="base" hangingPunct="0">
        <a:spcBef>
          <a:spcPct val="0"/>
        </a:spcBef>
        <a:spcAft>
          <a:spcPct val="0"/>
        </a:spcAft>
        <a:defRPr sz="4016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5pPr>
      <a:lvl6pPr marL="953167" indent="-836947" algn="ctr" rtl="0" fontAlgn="base">
        <a:spcBef>
          <a:spcPct val="0"/>
        </a:spcBef>
        <a:spcAft>
          <a:spcPct val="0"/>
        </a:spcAft>
        <a:defRPr sz="4016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6pPr>
      <a:lvl7pPr marL="1069388" indent="-836947" algn="ctr" rtl="0" fontAlgn="base">
        <a:spcBef>
          <a:spcPct val="0"/>
        </a:spcBef>
        <a:spcAft>
          <a:spcPct val="0"/>
        </a:spcAft>
        <a:defRPr sz="4016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7pPr>
      <a:lvl8pPr marL="1185608" indent="-836947" algn="ctr" rtl="0" fontAlgn="base">
        <a:spcBef>
          <a:spcPct val="0"/>
        </a:spcBef>
        <a:spcAft>
          <a:spcPct val="0"/>
        </a:spcAft>
        <a:defRPr sz="4016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8pPr>
      <a:lvl9pPr marL="1301828" indent="-836947" algn="ctr" rtl="0" fontAlgn="base">
        <a:spcBef>
          <a:spcPct val="0"/>
        </a:spcBef>
        <a:spcAft>
          <a:spcPct val="0"/>
        </a:spcAft>
        <a:defRPr sz="4016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9pPr>
    </p:titleStyle>
    <p:bodyStyle>
      <a:lvl1pPr marL="313956" indent="-313956" algn="l" defTabSz="83694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923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79969" indent="-261496" algn="l" defTabSz="83694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567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045982" indent="-209035" algn="l" defTabSz="83694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86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464456" indent="-209035" algn="l" defTabSz="83694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3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1882929" indent="-209035" algn="l" defTabSz="83694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3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1999150" indent="-209035" algn="l" defTabSz="83694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30">
          <a:solidFill>
            <a:schemeClr val="tx1"/>
          </a:solidFill>
          <a:latin typeface="+mn-lt"/>
          <a:ea typeface="+mn-ea"/>
          <a:sym typeface="Calibri" pitchFamily="34" charset="0"/>
        </a:defRPr>
      </a:lvl6pPr>
      <a:lvl7pPr marL="2115370" indent="-209035" algn="l" defTabSz="83694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30">
          <a:solidFill>
            <a:schemeClr val="tx1"/>
          </a:solidFill>
          <a:latin typeface="+mn-lt"/>
          <a:ea typeface="+mn-ea"/>
          <a:sym typeface="Calibri" pitchFamily="34" charset="0"/>
        </a:defRPr>
      </a:lvl7pPr>
      <a:lvl8pPr marL="2231590" indent="-209035" algn="l" defTabSz="83694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30">
          <a:solidFill>
            <a:schemeClr val="tx1"/>
          </a:solidFill>
          <a:latin typeface="+mn-lt"/>
          <a:ea typeface="+mn-ea"/>
          <a:sym typeface="Calibri" pitchFamily="34" charset="0"/>
        </a:defRPr>
      </a:lvl8pPr>
      <a:lvl9pPr marL="2347810" indent="-209035" algn="l" defTabSz="83694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30">
          <a:solidFill>
            <a:schemeClr val="tx1"/>
          </a:solidFill>
          <a:latin typeface="+mn-lt"/>
          <a:ea typeface="+mn-ea"/>
          <a:sym typeface="Calibri" pitchFamily="34" charset="0"/>
        </a:defRPr>
      </a:lvl9pPr>
    </p:bodyStyle>
    <p:otherStyle>
      <a:defPPr>
        <a:defRPr lang="en-US"/>
      </a:defPPr>
      <a:lvl1pPr marL="0" algn="l" defTabSz="232440" rtl="0" eaLnBrk="1" latinLnBrk="0" hangingPunct="1">
        <a:defRPr sz="458" kern="1200">
          <a:solidFill>
            <a:schemeClr val="tx1"/>
          </a:solidFill>
          <a:latin typeface="+mn-lt"/>
          <a:ea typeface="+mn-ea"/>
          <a:cs typeface="+mn-cs"/>
        </a:defRPr>
      </a:lvl1pPr>
      <a:lvl2pPr marL="116220" algn="l" defTabSz="232440" rtl="0" eaLnBrk="1" latinLnBrk="0" hangingPunct="1">
        <a:defRPr sz="458" kern="1200">
          <a:solidFill>
            <a:schemeClr val="tx1"/>
          </a:solidFill>
          <a:latin typeface="+mn-lt"/>
          <a:ea typeface="+mn-ea"/>
          <a:cs typeface="+mn-cs"/>
        </a:defRPr>
      </a:lvl2pPr>
      <a:lvl3pPr marL="232440" algn="l" defTabSz="232440" rtl="0" eaLnBrk="1" latinLnBrk="0" hangingPunct="1">
        <a:defRPr sz="458" kern="1200">
          <a:solidFill>
            <a:schemeClr val="tx1"/>
          </a:solidFill>
          <a:latin typeface="+mn-lt"/>
          <a:ea typeface="+mn-ea"/>
          <a:cs typeface="+mn-cs"/>
        </a:defRPr>
      </a:lvl3pPr>
      <a:lvl4pPr marL="348661" algn="l" defTabSz="232440" rtl="0" eaLnBrk="1" latinLnBrk="0" hangingPunct="1">
        <a:defRPr sz="458" kern="1200">
          <a:solidFill>
            <a:schemeClr val="tx1"/>
          </a:solidFill>
          <a:latin typeface="+mn-lt"/>
          <a:ea typeface="+mn-ea"/>
          <a:cs typeface="+mn-cs"/>
        </a:defRPr>
      </a:lvl4pPr>
      <a:lvl5pPr marL="464881" algn="l" defTabSz="232440" rtl="0" eaLnBrk="1" latinLnBrk="0" hangingPunct="1">
        <a:defRPr sz="458" kern="1200">
          <a:solidFill>
            <a:schemeClr val="tx1"/>
          </a:solidFill>
          <a:latin typeface="+mn-lt"/>
          <a:ea typeface="+mn-ea"/>
          <a:cs typeface="+mn-cs"/>
        </a:defRPr>
      </a:lvl5pPr>
      <a:lvl6pPr marL="581101" algn="l" defTabSz="232440" rtl="0" eaLnBrk="1" latinLnBrk="0" hangingPunct="1">
        <a:defRPr sz="458" kern="1200">
          <a:solidFill>
            <a:schemeClr val="tx1"/>
          </a:solidFill>
          <a:latin typeface="+mn-lt"/>
          <a:ea typeface="+mn-ea"/>
          <a:cs typeface="+mn-cs"/>
        </a:defRPr>
      </a:lvl6pPr>
      <a:lvl7pPr marL="697321" algn="l" defTabSz="232440" rtl="0" eaLnBrk="1" latinLnBrk="0" hangingPunct="1">
        <a:defRPr sz="458" kern="1200">
          <a:solidFill>
            <a:schemeClr val="tx1"/>
          </a:solidFill>
          <a:latin typeface="+mn-lt"/>
          <a:ea typeface="+mn-ea"/>
          <a:cs typeface="+mn-cs"/>
        </a:defRPr>
      </a:lvl7pPr>
      <a:lvl8pPr marL="813542" algn="l" defTabSz="232440" rtl="0" eaLnBrk="1" latinLnBrk="0" hangingPunct="1">
        <a:defRPr sz="458" kern="1200">
          <a:solidFill>
            <a:schemeClr val="tx1"/>
          </a:solidFill>
          <a:latin typeface="+mn-lt"/>
          <a:ea typeface="+mn-ea"/>
          <a:cs typeface="+mn-cs"/>
        </a:defRPr>
      </a:lvl8pPr>
      <a:lvl9pPr marL="929762" algn="l" defTabSz="232440" rtl="0" eaLnBrk="1" latinLnBrk="0" hangingPunct="1">
        <a:defRPr sz="4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id="{5851E4FB-973C-13E1-4556-2A84C95BC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38" y="228724"/>
            <a:ext cx="1146198" cy="10469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bevel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5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1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6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220" b="1">
                <a:latin typeface="Arial" panose="020B0604020202020204" pitchFamily="34" charset="0"/>
                <a:sym typeface="Arial" panose="020B0604020202020204" pitchFamily="34" charset="0"/>
              </a:rPr>
              <a:t>Institute/</a:t>
            </a: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220" b="1">
                <a:latin typeface="Arial" panose="020B0604020202020204" pitchFamily="34" charset="0"/>
                <a:sym typeface="Arial" panose="020B0604020202020204" pitchFamily="34" charset="0"/>
              </a:rPr>
              <a:t>Organization logo</a:t>
            </a:r>
          </a:p>
        </p:txBody>
      </p:sp>
      <p:sp>
        <p:nvSpPr>
          <p:cNvPr id="3075" name="Rectangle 7">
            <a:extLst>
              <a:ext uri="{FF2B5EF4-FFF2-40B4-BE49-F238E27FC236}">
                <a16:creationId xmlns:a16="http://schemas.microsoft.com/office/drawing/2014/main" id="{DC1F1C8B-6883-05E4-9162-68EC987A0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4124" y="228724"/>
            <a:ext cx="3906142" cy="10469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bevel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5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1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6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118" b="1">
                <a:latin typeface="Arial" panose="020B0604020202020204" pitchFamily="34" charset="0"/>
                <a:sym typeface="Arial" panose="020B0604020202020204" pitchFamily="34" charset="0"/>
              </a:rPr>
              <a:t>Paper title</a:t>
            </a: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915" b="1">
              <a:latin typeface="Arial" panose="020B0604020202020204" pitchFamily="34" charset="0"/>
              <a:sym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915" b="1">
                <a:latin typeface="Arial" panose="020B0604020202020204" pitchFamily="34" charset="0"/>
                <a:sym typeface="Arial" panose="020B0604020202020204" pitchFamily="34" charset="0"/>
              </a:rPr>
              <a:t>Author name</a:t>
            </a:r>
            <a:endParaRPr lang="en-US" altLang="en-US" sz="1118" b="1">
              <a:latin typeface="Arial" panose="020B0604020202020204" pitchFamily="34" charset="0"/>
              <a:sym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712" b="1">
                <a:latin typeface="Arial" panose="020B0604020202020204" pitchFamily="34" charset="0"/>
                <a:sym typeface="Arial" panose="020B0604020202020204" pitchFamily="34" charset="0"/>
              </a:rPr>
              <a:t>Author affiliation</a:t>
            </a:r>
          </a:p>
        </p:txBody>
      </p:sp>
      <p:grpSp>
        <p:nvGrpSpPr>
          <p:cNvPr id="3076" name="Group 1">
            <a:extLst>
              <a:ext uri="{FF2B5EF4-FFF2-40B4-BE49-F238E27FC236}">
                <a16:creationId xmlns:a16="http://schemas.microsoft.com/office/drawing/2014/main" id="{110F66FA-B6F8-A578-9F7B-A3E2F70C5CE2}"/>
              </a:ext>
            </a:extLst>
          </p:cNvPr>
          <p:cNvGrpSpPr>
            <a:grpSpLocks/>
          </p:cNvGrpSpPr>
          <p:nvPr/>
        </p:nvGrpSpPr>
        <p:grpSpPr bwMode="auto">
          <a:xfrm>
            <a:off x="5181554" y="211454"/>
            <a:ext cx="1649808" cy="1064213"/>
            <a:chOff x="20161962" y="-42288"/>
            <a:chExt cx="6751637" cy="4185903"/>
          </a:xfrm>
        </p:grpSpPr>
        <p:sp>
          <p:nvSpPr>
            <p:cNvPr id="3078" name="Rectangle 7">
              <a:extLst>
                <a:ext uri="{FF2B5EF4-FFF2-40B4-BE49-F238E27FC236}">
                  <a16:creationId xmlns:a16="http://schemas.microsoft.com/office/drawing/2014/main" id="{B437E9AA-F900-CADE-E7D0-156D761F47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1962" y="25640"/>
              <a:ext cx="6751637" cy="4117975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bevel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115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101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86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7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7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defTabSz="32924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7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defTabSz="32924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7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defTabSz="32924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7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defTabSz="32924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7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en-US" sz="1118" b="1" dirty="0">
                <a:latin typeface="Arial" panose="020B0604020202020204" pitchFamily="34" charset="0"/>
                <a:sym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en-US" sz="1118" b="1" dirty="0">
                <a:latin typeface="Arial" panose="020B0604020202020204" pitchFamily="34" charset="0"/>
                <a:sym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GB" altLang="en-US" sz="900" b="1" dirty="0">
                  <a:latin typeface="Arial" panose="020B0604020202020204" pitchFamily="34" charset="0"/>
                  <a:sym typeface="Arial" panose="020B0604020202020204" pitchFamily="34" charset="0"/>
                </a:rPr>
                <a:t>3ʳᵈ Young Researchers’ symposium 2025</a:t>
              </a:r>
            </a:p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en-US" sz="915" dirty="0">
                  <a:latin typeface="Arial" panose="020B0604020202020204" pitchFamily="34" charset="0"/>
                  <a:sym typeface="Arial" panose="020B0604020202020204" pitchFamily="34" charset="0"/>
                </a:rPr>
                <a:t>IIT Madras</a:t>
              </a:r>
              <a:endParaRPr lang="en-US" altLang="en-US" sz="1118" dirty="0">
                <a:latin typeface="Arial" panose="020B0604020202020204" pitchFamily="34" charset="0"/>
                <a:sym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en-US" sz="813" b="1" dirty="0">
                  <a:latin typeface="Arial" panose="020B0604020202020204" pitchFamily="34" charset="0"/>
                  <a:sym typeface="Arial" panose="020B0604020202020204" pitchFamily="34" charset="0"/>
                </a:rPr>
                <a:t>27</a:t>
              </a:r>
              <a:r>
                <a:rPr lang="en-US" altLang="en-US" sz="813" b="1" baseline="30000" dirty="0">
                  <a:latin typeface="Arial" panose="020B0604020202020204" pitchFamily="34" charset="0"/>
                  <a:sym typeface="Arial" panose="020B0604020202020204" pitchFamily="34" charset="0"/>
                </a:rPr>
                <a:t>th</a:t>
              </a:r>
              <a:r>
                <a:rPr lang="en-US" altLang="en-US" sz="813" b="1" dirty="0">
                  <a:latin typeface="Arial" panose="020B0604020202020204" pitchFamily="34" charset="0"/>
                  <a:sym typeface="Arial" panose="020B0604020202020204" pitchFamily="34" charset="0"/>
                </a:rPr>
                <a:t> January 2025</a:t>
              </a:r>
            </a:p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en-US" sz="712" b="1" dirty="0">
                <a:latin typeface="Arial" panose="020B0604020202020204" pitchFamily="34" charset="0"/>
                <a:sym typeface="Arial" panose="020B0604020202020204" pitchFamily="34" charset="0"/>
              </a:endParaRPr>
            </a:p>
          </p:txBody>
        </p:sp>
        <p:pic>
          <p:nvPicPr>
            <p:cNvPr id="3079" name="Picture 3" descr="Logo&#10;&#10;Description automatically generated">
              <a:extLst>
                <a:ext uri="{FF2B5EF4-FFF2-40B4-BE49-F238E27FC236}">
                  <a16:creationId xmlns:a16="http://schemas.microsoft.com/office/drawing/2014/main" id="{DCF792EA-0EB0-A045-FD67-5AD1F00000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21476" y="25641"/>
              <a:ext cx="1496808" cy="15039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80" name="Picture 4" descr="Logo&#10;&#10;Description automatically generated">
              <a:extLst>
                <a:ext uri="{FF2B5EF4-FFF2-40B4-BE49-F238E27FC236}">
                  <a16:creationId xmlns:a16="http://schemas.microsoft.com/office/drawing/2014/main" id="{7EE5AA9B-AB90-0064-9A78-5C1B9E6AC6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80272" y="-42288"/>
              <a:ext cx="2395072" cy="1639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864C7C8-3FEF-C1CA-91C4-1F6E6FBFF070}"/>
              </a:ext>
            </a:extLst>
          </p:cNvPr>
          <p:cNvSpPr txBox="1"/>
          <p:nvPr/>
        </p:nvSpPr>
        <p:spPr>
          <a:xfrm>
            <a:off x="388177" y="1752684"/>
            <a:ext cx="5578036" cy="1814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sz="1017" b="1" dirty="0"/>
              <a:t>Guidelines:</a:t>
            </a:r>
          </a:p>
          <a:p>
            <a:pPr marL="217913" indent="-217913">
              <a:buFont typeface="Arial" panose="020B0604020202020204" pitchFamily="34" charset="0"/>
              <a:buChar char="•"/>
              <a:defRPr/>
            </a:pPr>
            <a:r>
              <a:rPr lang="en-IN" sz="1017" dirty="0">
                <a:solidFill>
                  <a:srgbClr val="FF0000"/>
                </a:solidFill>
              </a:rPr>
              <a:t>Size of the poster: A1</a:t>
            </a:r>
          </a:p>
          <a:p>
            <a:pPr marL="217913" indent="-217913">
              <a:buFont typeface="Arial" panose="020B0604020202020204" pitchFamily="34" charset="0"/>
              <a:buChar char="•"/>
              <a:defRPr/>
            </a:pPr>
            <a:r>
              <a:rPr lang="en-IN" sz="1017" dirty="0">
                <a:solidFill>
                  <a:srgbClr val="FF0000"/>
                </a:solidFill>
              </a:rPr>
              <a:t>Please submit coloured poster</a:t>
            </a:r>
          </a:p>
          <a:p>
            <a:pPr marL="217913" indent="-217913">
              <a:buFont typeface="Arial" panose="020B0604020202020204" pitchFamily="34" charset="0"/>
              <a:buChar char="•"/>
              <a:defRPr/>
            </a:pPr>
            <a:r>
              <a:rPr lang="en-US" sz="1017" dirty="0">
                <a:solidFill>
                  <a:srgbClr val="FF0000"/>
                </a:solidFill>
              </a:rPr>
              <a:t>Maintain a logical flow and organization of content</a:t>
            </a:r>
          </a:p>
          <a:p>
            <a:pPr marL="217913" indent="-217913">
              <a:buFont typeface="Arial" panose="020B0604020202020204" pitchFamily="34" charset="0"/>
              <a:buChar char="•"/>
              <a:defRPr/>
            </a:pPr>
            <a:r>
              <a:rPr lang="en-US" sz="1017" dirty="0">
                <a:solidFill>
                  <a:srgbClr val="FF0000"/>
                </a:solidFill>
              </a:rPr>
              <a:t>Use columns or sections to guide the reader through the poster</a:t>
            </a:r>
            <a:endParaRPr lang="en-IN" sz="1017" dirty="0">
              <a:solidFill>
                <a:srgbClr val="FF0000"/>
              </a:solidFill>
            </a:endParaRPr>
          </a:p>
          <a:p>
            <a:pPr marL="217913" indent="-217913">
              <a:buFont typeface="Arial" panose="020B0604020202020204" pitchFamily="34" charset="0"/>
              <a:buChar char="•"/>
              <a:defRPr/>
            </a:pPr>
            <a:r>
              <a:rPr lang="en-IN" sz="1017" dirty="0">
                <a:solidFill>
                  <a:srgbClr val="FF0000"/>
                </a:solidFill>
              </a:rPr>
              <a:t>Use high quality image, graphs and charts</a:t>
            </a:r>
          </a:p>
          <a:p>
            <a:pPr marL="217913" indent="-217913">
              <a:buFont typeface="Arial" panose="020B0604020202020204" pitchFamily="34" charset="0"/>
              <a:buChar char="•"/>
              <a:defRPr/>
            </a:pPr>
            <a:r>
              <a:rPr lang="en-US" sz="1017" dirty="0">
                <a:solidFill>
                  <a:srgbClr val="FF0000"/>
                </a:solidFill>
              </a:rPr>
              <a:t>Keep text concise and use bullet points</a:t>
            </a:r>
          </a:p>
          <a:p>
            <a:pPr marL="217913" indent="-217913">
              <a:buFont typeface="Arial" panose="020B0604020202020204" pitchFamily="34" charset="0"/>
              <a:buChar char="•"/>
              <a:defRPr/>
            </a:pPr>
            <a:r>
              <a:rPr lang="en-US" sz="1017" dirty="0">
                <a:solidFill>
                  <a:srgbClr val="FF0000"/>
                </a:solidFill>
              </a:rPr>
              <a:t>Use a readable font size, and avoid overcrowding the poster with information</a:t>
            </a:r>
          </a:p>
          <a:p>
            <a:pPr marL="217913" indent="-217913">
              <a:buFont typeface="Arial" panose="020B0604020202020204" pitchFamily="34" charset="0"/>
              <a:buChar char="•"/>
              <a:defRPr/>
            </a:pPr>
            <a:r>
              <a:rPr lang="en-US" sz="1017" dirty="0">
                <a:solidFill>
                  <a:srgbClr val="FF0000"/>
                </a:solidFill>
              </a:rPr>
              <a:t>Include key references or sources supporting your research</a:t>
            </a:r>
          </a:p>
          <a:p>
            <a:pPr marL="217913" indent="-217913">
              <a:buFont typeface="Arial" panose="020B0604020202020204" pitchFamily="34" charset="0"/>
              <a:buChar char="•"/>
              <a:defRPr/>
            </a:pPr>
            <a:r>
              <a:rPr lang="en-US" sz="1017" dirty="0">
                <a:solidFill>
                  <a:srgbClr val="FF0000"/>
                </a:solidFill>
              </a:rPr>
              <a:t>Acknowledge funding sources, collaborators, or mentors</a:t>
            </a:r>
          </a:p>
          <a:p>
            <a:pPr marL="217913" indent="-217913">
              <a:buFont typeface="Arial" panose="020B0604020202020204" pitchFamily="34" charset="0"/>
              <a:buChar char="•"/>
              <a:defRPr/>
            </a:pPr>
            <a:endParaRPr lang="en-IN" sz="1017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SimSun"/>
        <a:cs typeface=""/>
      </a:majorFont>
      <a:minorFont>
        <a:latin typeface="Calibri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2924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6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2924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6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1003</TotalTime>
  <Pages>0</Pages>
  <Words>96</Words>
  <Characters>0</Characters>
  <Application>Microsoft Office PowerPoint</Application>
  <DocSecurity>0</DocSecurity>
  <PresentationFormat>A4 Paper (210x297 mm)</PresentationFormat>
  <Lines>0</Lines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barc</dc:creator>
  <cp:lastModifiedBy>Mansi Thakur</cp:lastModifiedBy>
  <cp:revision>34</cp:revision>
  <dcterms:created xsi:type="dcterms:W3CDTF">2012-09-10T04:49:00Z</dcterms:created>
  <dcterms:modified xsi:type="dcterms:W3CDTF">2024-12-21T14:44:53Z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1033-9.1.0.4550</vt:lpwstr>
  </property>
</Properties>
</file>